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64" r:id="rId6"/>
    <p:sldId id="259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8"/>
    <p:restoredTop sz="94631"/>
  </p:normalViewPr>
  <p:slideViewPr>
    <p:cSldViewPr snapToGrid="0">
      <p:cViewPr varScale="1">
        <p:scale>
          <a:sx n="120" d="100"/>
          <a:sy n="120" d="100"/>
        </p:scale>
        <p:origin x="19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AED7A1-217C-89C7-4183-B8E4371DF3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58F6CA1-C75C-4A51-FFA3-73CEEF836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CB0BFD2-0E34-6E4B-FA83-5767992D9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B2F8-E596-5C49-9DF9-E708943021C0}" type="datetimeFigureOut">
              <a:rPr kumimoji="1" lang="zh-HK" altLang="en-US" smtClean="0"/>
              <a:t>18/06/26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B2A67B5-AC41-DA3B-961E-35AB54CE7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0957C06-2F23-B135-48BC-5865CD9EF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06E4-9ADC-A948-8B91-E45DABDC4D35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649305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2E72E4-729C-391C-8617-646FF4AE3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BFC56B2-A4B4-A65F-F3F8-7E9C4C60DB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FC38E1D-5E22-703B-1A2D-A605438BA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B2F8-E596-5C49-9DF9-E708943021C0}" type="datetimeFigureOut">
              <a:rPr kumimoji="1" lang="zh-HK" altLang="en-US" smtClean="0"/>
              <a:t>18/06/26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A333C3E-160E-91C8-4734-195715F71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8700B73-5C40-52B0-43B3-5167FB3F5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06E4-9ADC-A948-8B91-E45DABDC4D35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439074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1DBE41B-EC80-E07A-AFC8-0C09A0D24C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4AD9858-7B6B-471D-7E45-3A1FEB6038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50703CF-1E09-E247-4CF6-839442F08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B2F8-E596-5C49-9DF9-E708943021C0}" type="datetimeFigureOut">
              <a:rPr kumimoji="1" lang="zh-HK" altLang="en-US" smtClean="0"/>
              <a:t>18/06/26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EFC65FE-BCC5-3F2A-13FC-7B7CF7745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E304785-88A1-8CBB-027C-EE94DC612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06E4-9ADC-A948-8B91-E45DABDC4D35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940570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7C2C6A6-FC83-979D-6D23-FE1F992D9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FEE7D3-6F98-BBEC-BC33-38F839350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849134D-0614-A444-A20B-98DFA572E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B2F8-E596-5C49-9DF9-E708943021C0}" type="datetimeFigureOut">
              <a:rPr kumimoji="1" lang="zh-HK" altLang="en-US" smtClean="0"/>
              <a:t>18/06/26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053687-0E6C-D04B-0D18-2FFF8C602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A0BF5A-AE70-9878-BF16-6FDE3DDD8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06E4-9ADC-A948-8B91-E45DABDC4D35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111828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8E55DF-2B4A-9435-BEE1-1B4C22CBA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6DD372F-4C72-8929-6C32-33CD91A94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3AA660F-7A19-2642-CC79-939FBCC9C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B2F8-E596-5C49-9DF9-E708943021C0}" type="datetimeFigureOut">
              <a:rPr kumimoji="1" lang="zh-HK" altLang="en-US" smtClean="0"/>
              <a:t>18/06/26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0978C4C-EEC3-209F-4432-BAD7E0303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34894F0-80B1-E8E3-BF57-9DB5999F7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06E4-9ADC-A948-8B91-E45DABDC4D35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038894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98E7A2-3D3B-B57E-AE63-19EB937F6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E7D2836-FEAD-8476-2C1F-99012D5DFE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91F7F54-8061-4414-CCD2-94C6D2B7EC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D365142-677D-FEA3-700E-DA4B3917D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B2F8-E596-5C49-9DF9-E708943021C0}" type="datetimeFigureOut">
              <a:rPr kumimoji="1" lang="zh-HK" altLang="en-US" smtClean="0"/>
              <a:t>18/06/26</a:t>
            </a:fld>
            <a:endParaRPr kumimoji="1"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BF93563-E03E-8AA5-BA51-D2AAE0C54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77FF0F6-A67B-BE5D-DD07-17196B7F1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06E4-9ADC-A948-8B91-E45DABDC4D35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90994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2A6041-44DD-DD39-1CBB-88D81CF34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6619626-944B-498D-B93D-03BDB9374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00BA0F1-2F5E-B1AE-0F8A-C0A13D32B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E70C49E-6A61-00D1-3F38-13FB5F6EE2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BAED7C9-639E-2126-2504-423697F102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DF9F53-81F2-A7B6-A294-0D47A6B98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B2F8-E596-5C49-9DF9-E708943021C0}" type="datetimeFigureOut">
              <a:rPr kumimoji="1" lang="zh-HK" altLang="en-US" smtClean="0"/>
              <a:t>18/06/26</a:t>
            </a:fld>
            <a:endParaRPr kumimoji="1"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55C5B01-1F9F-37B7-EB9D-EF58CEEEF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A208BA0-F278-2C91-0804-4408D4C56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06E4-9ADC-A948-8B91-E45DABDC4D35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563304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C0B6C1-00AD-54A1-A99F-F91EE08CE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ACABB1-07FF-6FA5-1B51-48C303C40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B2F8-E596-5C49-9DF9-E708943021C0}" type="datetimeFigureOut">
              <a:rPr kumimoji="1" lang="zh-HK" altLang="en-US" smtClean="0"/>
              <a:t>18/06/26</a:t>
            </a:fld>
            <a:endParaRPr kumimoji="1"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F77E585-C7AF-C8D2-44ED-D1D909A7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044DC48-E351-C24E-85FF-F8819F1EB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06E4-9ADC-A948-8B91-E45DABDC4D35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791318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7C59C52-3502-7E2F-8F15-5173EE43D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B2F8-E596-5C49-9DF9-E708943021C0}" type="datetimeFigureOut">
              <a:rPr kumimoji="1" lang="zh-HK" altLang="en-US" smtClean="0"/>
              <a:t>18/06/26</a:t>
            </a:fld>
            <a:endParaRPr kumimoji="1"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92F9242-BEFB-3857-0249-79F0093D6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1FD571C-C350-E72A-D39E-B0E7221DF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06E4-9ADC-A948-8B91-E45DABDC4D35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823248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9604EA-2A4B-D5D6-891A-5915BE0CF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08B610-A1F5-B151-908C-8169DA000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CE18D91-C480-93ED-C0BB-1F11D0C43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292D703-1D84-F290-05E2-4F1F00383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B2F8-E596-5C49-9DF9-E708943021C0}" type="datetimeFigureOut">
              <a:rPr kumimoji="1" lang="zh-HK" altLang="en-US" smtClean="0"/>
              <a:t>18/06/26</a:t>
            </a:fld>
            <a:endParaRPr kumimoji="1"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1389AB3-1108-D1FC-0636-2D46EF479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7F7ABC7-6026-07DC-3DA1-D566F81CC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06E4-9ADC-A948-8B91-E45DABDC4D35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967820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D0D16D-A382-44CA-2AA5-B6B1C7641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9763FB3F-024E-48B1-F0DA-3D4D9887BA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3A87053-FC4A-D096-C626-92C67A2FC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B116AD3-FD80-8683-184B-308FF9B4D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B2F8-E596-5C49-9DF9-E708943021C0}" type="datetimeFigureOut">
              <a:rPr kumimoji="1" lang="zh-HK" altLang="en-US" smtClean="0"/>
              <a:t>18/06/26</a:t>
            </a:fld>
            <a:endParaRPr kumimoji="1"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C1825BB-1223-9678-D8E9-12E24E504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5D93077-C387-D007-8424-05BA3851D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06E4-9ADC-A948-8B91-E45DABDC4D35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137882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1A1BF7A-7A6B-F3F6-23CE-B82B42670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822926-429A-7319-ADA4-9C4EE6FE05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080240D-4A8B-EDF1-034C-39B82558A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FBB2F8-E596-5C49-9DF9-E708943021C0}" type="datetimeFigureOut">
              <a:rPr kumimoji="1" lang="zh-HK" altLang="en-US" smtClean="0"/>
              <a:t>18/06/26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5613C02-0E31-BA59-14AC-5B8CA59D8C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63BA7EE-51F8-EE77-56F5-2FDDD83B16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4D06E4-9ADC-A948-8B91-E45DABDC4D35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676669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229A806-16FE-B510-AE9E-FBB1068A45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HK" altLang="en-US" dirty="0"/>
              <a:t>自稱「我們」的神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2FFE958-604D-FE29-392B-478BAB1B06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zh-HK" altLang="en-US" dirty="0"/>
              <a:t>席文峰傳道</a:t>
            </a:r>
          </a:p>
        </p:txBody>
      </p:sp>
    </p:spTree>
    <p:extLst>
      <p:ext uri="{BB962C8B-B14F-4D97-AF65-F5344CB8AC3E}">
        <p14:creationId xmlns:p14="http://schemas.microsoft.com/office/powerpoint/2010/main" val="2872983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6A6BD01-4370-D8F9-27EB-EBEF275B9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0994"/>
            <a:ext cx="10591800" cy="5879805"/>
          </a:xfrm>
        </p:spPr>
        <p:txBody>
          <a:bodyPr>
            <a:noAutofit/>
          </a:bodyPr>
          <a:lstStyle/>
          <a:p>
            <a:r>
              <a:rPr lang="zh-HK" altLang="zh-HK" sz="3600" dirty="0"/>
              <a:t>26神說：「</a:t>
            </a:r>
            <a:r>
              <a:rPr lang="zh-HK" altLang="zh-HK" sz="3600" dirty="0">
                <a:highlight>
                  <a:srgbClr val="FFFF00"/>
                </a:highlight>
              </a:rPr>
              <a:t>我們要照著我們的形像，按著我們的樣式造人</a:t>
            </a:r>
            <a:r>
              <a:rPr lang="zh-HK" altLang="zh-HK" sz="3600" dirty="0"/>
              <a:t>，使他們管理海裏的魚、天空的鳥、地上的牲畜和全地，以及地上爬的一切爬行動物。」27神就照著</a:t>
            </a:r>
            <a:r>
              <a:rPr lang="zh-HK" altLang="zh-HK" sz="3600" dirty="0">
                <a:highlight>
                  <a:srgbClr val="FFFF00"/>
                </a:highlight>
              </a:rPr>
              <a:t>他的形像</a:t>
            </a:r>
            <a:r>
              <a:rPr lang="zh-HK" altLang="zh-HK" sz="3600" dirty="0"/>
              <a:t>創造人，照著</a:t>
            </a:r>
            <a:r>
              <a:rPr lang="zh-HK" altLang="zh-HK" sz="3600" dirty="0">
                <a:highlight>
                  <a:srgbClr val="FFFF00"/>
                </a:highlight>
              </a:rPr>
              <a:t>神的形像</a:t>
            </a:r>
            <a:r>
              <a:rPr lang="zh-HK" altLang="zh-HK" sz="3600" dirty="0"/>
              <a:t>創造他們；他創造了他們，有男有女。28神賜福給他們，神對他們說：「</a:t>
            </a:r>
            <a:r>
              <a:rPr lang="zh-HK" altLang="zh-HK" sz="3600" dirty="0">
                <a:highlight>
                  <a:srgbClr val="FFFF00"/>
                </a:highlight>
              </a:rPr>
              <a:t>要生養眾多</a:t>
            </a:r>
            <a:r>
              <a:rPr lang="zh-HK" altLang="zh-HK" sz="3600" dirty="0"/>
              <a:t>，遍滿這地，治理它；要管理海裏的魚、天空的鳥和地上各樣活動的生物。」29神說：「看哪，</a:t>
            </a:r>
            <a:r>
              <a:rPr lang="zh-HK" altLang="zh-HK" sz="3600" dirty="0">
                <a:highlight>
                  <a:srgbClr val="FFFF00"/>
                </a:highlight>
              </a:rPr>
              <a:t>我</a:t>
            </a:r>
            <a:r>
              <a:rPr lang="zh-HK" altLang="zh-HK" sz="3600" dirty="0"/>
              <a:t>把全地一切含種子的五穀菜蔬和一切會結果子、果子裏有種子的樹，都賜給你們；這些都可作食物。30至於地上一切的走獸、天空一切的飛鳥，並一切在地上爬行的，有生命的動物，我把綠色植物賜給牠們作食物。」事就這樣成了。</a:t>
            </a:r>
            <a:endParaRPr kumimoji="1" lang="zh-HK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92687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68B8388-2D9C-1F6C-2718-79F2AE64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問題討論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525A6E-EC5F-7987-3C64-4FA909CEF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HK" altLang="en-US" dirty="0"/>
              <a:t>什麼是神的形象？什麼是神的樣式？</a:t>
            </a:r>
            <a:endParaRPr kumimoji="1" lang="en-US" altLang="zh-HK" dirty="0"/>
          </a:p>
          <a:p>
            <a:r>
              <a:rPr kumimoji="1" lang="zh-HK" altLang="en-US" dirty="0"/>
              <a:t>什麼是管理海裡的魚、天空的鳥？</a:t>
            </a:r>
            <a:endParaRPr kumimoji="1" lang="en-US" altLang="zh-HK" dirty="0"/>
          </a:p>
          <a:p>
            <a:r>
              <a:rPr kumimoji="1" lang="zh-HK" altLang="en-US" dirty="0"/>
              <a:t>神賜福人什麼？</a:t>
            </a:r>
            <a:endParaRPr kumimoji="1" lang="en-US" altLang="zh-HK" dirty="0"/>
          </a:p>
          <a:p>
            <a:r>
              <a:rPr kumimoji="1" lang="zh-HK" altLang="en-US" dirty="0"/>
              <a:t>神稱呼「我們」有什麼啟示？</a:t>
            </a:r>
            <a:endParaRPr kumimoji="1" lang="en-US" altLang="zh-HK" dirty="0"/>
          </a:p>
          <a:p>
            <a:endParaRPr kumimoji="1" lang="en-US" altLang="zh-HK" dirty="0"/>
          </a:p>
          <a:p>
            <a:endParaRPr kumimoji="1"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194637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4D528A-4E43-2342-AF63-5398A8C1E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r>
              <a:rPr lang="zh-HK" altLang="zh-HK" sz="3600" dirty="0"/>
              <a:t>4人算甚麼，你竟顧念他！世人算甚麼，你竟眷顧他！</a:t>
            </a:r>
          </a:p>
          <a:p>
            <a:r>
              <a:rPr lang="zh-HK" altLang="zh-HK" sz="3600" dirty="0"/>
              <a:t>5你使他比神微小一點，賜他榮耀尊貴為冠冕。</a:t>
            </a:r>
          </a:p>
          <a:p>
            <a:r>
              <a:rPr lang="zh-HK" altLang="zh-HK" sz="3600" dirty="0"/>
              <a:t>6-8你派他</a:t>
            </a:r>
            <a:r>
              <a:rPr lang="zh-HK" altLang="zh-HK" sz="3600" dirty="0">
                <a:highlight>
                  <a:srgbClr val="FFFF00"/>
                </a:highlight>
              </a:rPr>
              <a:t>管理</a:t>
            </a:r>
            <a:r>
              <a:rPr lang="zh-HK" altLang="zh-HK" sz="3600" dirty="0"/>
              <a:t>你手所造的，使萬物，就是一切的牛羊、田野的牲畜、空中的鳥、海裏的魚，凡游在水裏的，都服在他的腳下。</a:t>
            </a:r>
          </a:p>
        </p:txBody>
      </p:sp>
    </p:spTree>
    <p:extLst>
      <p:ext uri="{BB962C8B-B14F-4D97-AF65-F5344CB8AC3E}">
        <p14:creationId xmlns:p14="http://schemas.microsoft.com/office/powerpoint/2010/main" val="3630433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C526F9-0AC2-B3C4-D533-74C4644F5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「我們」的啟示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10A3E79-8EFC-91C6-014D-62276064D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HK" altLang="en-US" dirty="0"/>
              <a:t>神的本體蘊含愛和親密關係，神是愛、親密關係的源頭</a:t>
            </a:r>
            <a:endParaRPr kumimoji="1" lang="en-US" altLang="zh-HK" dirty="0"/>
          </a:p>
          <a:p>
            <a:r>
              <a:rPr lang="zh-HK" altLang="zh-HK" dirty="0"/>
              <a:t>神就是愛，住在愛裏面的就是住在神裏面；神也住在他裏面。</a:t>
            </a:r>
            <a:r>
              <a:rPr lang="zh-HK" altLang="en-US" dirty="0"/>
              <a:t>（約一</a:t>
            </a:r>
            <a:r>
              <a:rPr lang="en-US" altLang="zh-HK" dirty="0"/>
              <a:t>4</a:t>
            </a:r>
            <a:r>
              <a:rPr lang="en-US" altLang="zh-TW" dirty="0"/>
              <a:t>:16</a:t>
            </a:r>
            <a:r>
              <a:rPr lang="zh-HK" altLang="en-US" dirty="0"/>
              <a:t>）</a:t>
            </a:r>
            <a:endParaRPr lang="en-US" altLang="zh-HK" dirty="0"/>
          </a:p>
          <a:p>
            <a:r>
              <a:rPr kumimoji="1" lang="zh-HK" altLang="en-US" dirty="0"/>
              <a:t>我們認識神、經歷神是只能通過愛的關係這種方式。</a:t>
            </a:r>
          </a:p>
        </p:txBody>
      </p:sp>
    </p:spTree>
    <p:extLst>
      <p:ext uri="{BB962C8B-B14F-4D97-AF65-F5344CB8AC3E}">
        <p14:creationId xmlns:p14="http://schemas.microsoft.com/office/powerpoint/2010/main" val="1063187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2AB3358-9A96-9248-04D9-8550B50AA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628" y="499731"/>
            <a:ext cx="10515600" cy="5879804"/>
          </a:xfrm>
        </p:spPr>
        <p:txBody>
          <a:bodyPr>
            <a:noAutofit/>
          </a:bodyPr>
          <a:lstStyle/>
          <a:p>
            <a:r>
              <a:rPr lang="zh-HK" altLang="zh-HK" sz="3200" dirty="0"/>
              <a:t>1當烏西雅王崩的那年，我看見主坐在高高的寶座上。他的衣裳下襬遮滿聖殿。2上有撒拉弗侍立，各有六個翅膀：兩個翅膀遮臉，兩個翅膀遮腳，兩個翅膀飛翔，3彼此呼喊說：「聖哉！聖哉！聖哉！萬軍之耶和華；他的榮光遍滿全地！」因呼喊者的聲音，門檻的根基震動，殿裏充滿了煙雲。5那時我說：「禍哉！我滅亡了！因為我是嘴唇不潔的人，住在嘴唇不潔的民中，又因我親眼看見大君王－萬軍之耶和華。」</a:t>
            </a:r>
          </a:p>
          <a:p>
            <a:r>
              <a:rPr lang="zh-HK" altLang="zh-HK" sz="3200" dirty="0"/>
              <a:t>6有一撒拉弗向我飛來，手裏拿著燒紅的炭，是用火鉗從壇上取下來的，7用炭沾我的口，說：「看哪，這炭沾了你的嘴唇，你的罪孽便除掉，你的罪惡就赦免了。」8我聽見主的聲音說：「</a:t>
            </a:r>
            <a:r>
              <a:rPr lang="zh-HK" altLang="zh-HK" sz="3200" dirty="0">
                <a:highlight>
                  <a:srgbClr val="FFFF00"/>
                </a:highlight>
              </a:rPr>
              <a:t>我可以差遣誰呢？誰肯為我們去呢？</a:t>
            </a:r>
            <a:r>
              <a:rPr lang="zh-HK" altLang="zh-HK" sz="3200" dirty="0"/>
              <a:t>」我說：「我在這裏，請差遣我！」</a:t>
            </a:r>
          </a:p>
          <a:p>
            <a:endParaRPr kumimoji="1" lang="zh-HK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395498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1C365D-1CFA-4EA9-47BB-50C4DE16F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父、子的關係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8CD5400-6292-9099-4B65-7953C4CCA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HK" altLang="zh-HK" dirty="0"/>
              <a:t>25那時，耶穌說：「父啊，天地的主，我感謝你！因為你把這些事向聰明智慧的人隱藏起來，而向嬰孩啟示出來。26父啊，是的，因為你的美意本是如此。27一切都是我父交給我的；</a:t>
            </a:r>
            <a:r>
              <a:rPr lang="zh-HK" altLang="zh-HK" dirty="0">
                <a:highlight>
                  <a:srgbClr val="FFFF00"/>
                </a:highlight>
              </a:rPr>
              <a:t>除了父，沒有人知道子；除了子和子所願意啟示的人，沒有人知道父</a:t>
            </a:r>
            <a:r>
              <a:rPr lang="zh-HK" altLang="zh-HK" dirty="0"/>
              <a:t>。28凡勞苦擔重擔的人都到我這裏來，</a:t>
            </a:r>
            <a:r>
              <a:rPr lang="zh-HK" altLang="zh-HK" dirty="0">
                <a:highlight>
                  <a:srgbClr val="FFFF00"/>
                </a:highlight>
              </a:rPr>
              <a:t>我要使你們得安息</a:t>
            </a:r>
            <a:r>
              <a:rPr lang="zh-HK" altLang="zh-HK" dirty="0"/>
              <a:t>。</a:t>
            </a:r>
            <a:endParaRPr kumimoji="1"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72041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2A396DE-9E4C-908E-D55D-38D9E3131F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HK" altLang="zh-HK" dirty="0"/>
              <a:t>9如果</a:t>
            </a:r>
            <a:r>
              <a:rPr lang="zh-HK" altLang="zh-HK" dirty="0">
                <a:highlight>
                  <a:srgbClr val="FFFF00"/>
                </a:highlight>
              </a:rPr>
              <a:t>神的靈</a:t>
            </a:r>
            <a:r>
              <a:rPr lang="zh-HK" altLang="zh-HK" dirty="0"/>
              <a:t>住在你們裏面，你們就不屬肉體，而是</a:t>
            </a:r>
            <a:r>
              <a:rPr lang="zh-HK" altLang="zh-HK" dirty="0">
                <a:highlight>
                  <a:srgbClr val="FFFF00"/>
                </a:highlight>
              </a:rPr>
              <a:t>屬聖靈</a:t>
            </a:r>
            <a:r>
              <a:rPr lang="zh-HK" altLang="zh-HK" dirty="0"/>
              <a:t>了。人若沒有</a:t>
            </a:r>
            <a:r>
              <a:rPr lang="zh-HK" altLang="zh-HK" dirty="0">
                <a:highlight>
                  <a:srgbClr val="FFFF00"/>
                </a:highlight>
              </a:rPr>
              <a:t>基督的靈</a:t>
            </a:r>
            <a:r>
              <a:rPr lang="zh-HK" altLang="zh-HK" dirty="0"/>
              <a:t>，就不是屬基督的。10基督若在你們裏面，身體就因罪而死，靈卻因義而活。11然而，使耶穌從死人中復活的</a:t>
            </a:r>
            <a:r>
              <a:rPr lang="zh-HK" altLang="zh-HK" dirty="0">
                <a:highlight>
                  <a:srgbClr val="FFFF00"/>
                </a:highlight>
              </a:rPr>
              <a:t>神的靈</a:t>
            </a:r>
            <a:r>
              <a:rPr lang="zh-HK" altLang="zh-HK" dirty="0"/>
              <a:t>若住在你們裏面，那使基督從死人中復活的，也必藉著住在你們裏面的</a:t>
            </a:r>
            <a:r>
              <a:rPr lang="zh-HK" altLang="zh-HK" dirty="0">
                <a:highlight>
                  <a:srgbClr val="FFFF00"/>
                </a:highlight>
              </a:rPr>
              <a:t>聖靈</a:t>
            </a:r>
            <a:r>
              <a:rPr lang="zh-HK" altLang="zh-HK" dirty="0"/>
              <a:t>使你們必死的身體又活過來。</a:t>
            </a:r>
            <a:endParaRPr kumimoji="1" lang="zh-HK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8393F8C7-50A9-683D-E143-94414FABC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kumimoji="1" lang="zh-HK" altLang="en-US" dirty="0"/>
              <a:t>父、子、聖靈：三一關係</a:t>
            </a:r>
          </a:p>
        </p:txBody>
      </p:sp>
    </p:spTree>
    <p:extLst>
      <p:ext uri="{BB962C8B-B14F-4D97-AF65-F5344CB8AC3E}">
        <p14:creationId xmlns:p14="http://schemas.microsoft.com/office/powerpoint/2010/main" val="2461879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949D4DC-10C6-351A-68FF-490F7BBE0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/>
              <a:t>三一洗禮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FDD8ED2-2C66-B4E3-45E4-45DFDEB02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HK" altLang="zh-HK" dirty="0"/>
              <a:t>18耶穌進前來，對他們說：「天上地下所有的權柄都賜給我了。19所以，你們要去，使萬民作我的門徒，</a:t>
            </a:r>
            <a:r>
              <a:rPr lang="zh-HK" altLang="zh-HK" dirty="0">
                <a:highlight>
                  <a:srgbClr val="FFFF00"/>
                </a:highlight>
              </a:rPr>
              <a:t>奉父、子、聖靈的名</a:t>
            </a:r>
            <a:r>
              <a:rPr lang="zh-HK" altLang="zh-HK" dirty="0"/>
              <a:t>給他們施洗，20凡我所吩咐你們的，都教導他們遵守。看哪，我天天與你們同在，直到世代的終結。」</a:t>
            </a:r>
            <a:endParaRPr kumimoji="1"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614296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1214</TotalTime>
  <Words>962</Words>
  <Application>Microsoft Macintosh PowerPoint</Application>
  <PresentationFormat>寬螢幕</PresentationFormat>
  <Paragraphs>23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佈景主題</vt:lpstr>
      <vt:lpstr>自稱「我們」的神</vt:lpstr>
      <vt:lpstr>PowerPoint 簡報</vt:lpstr>
      <vt:lpstr>問題討論</vt:lpstr>
      <vt:lpstr>PowerPoint 簡報</vt:lpstr>
      <vt:lpstr>「我們」的啟示</vt:lpstr>
      <vt:lpstr>PowerPoint 簡報</vt:lpstr>
      <vt:lpstr>父、子的關係</vt:lpstr>
      <vt:lpstr>父、子、聖靈：三一關係</vt:lpstr>
      <vt:lpstr>三一洗禮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joshuasee777</dc:creator>
  <cp:lastModifiedBy>joshuasee777</cp:lastModifiedBy>
  <cp:revision>21</cp:revision>
  <dcterms:created xsi:type="dcterms:W3CDTF">2026-06-16T08:50:20Z</dcterms:created>
  <dcterms:modified xsi:type="dcterms:W3CDTF">2026-06-18T04:09:35Z</dcterms:modified>
</cp:coreProperties>
</file>